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5695275" cy="444404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17" d="100"/>
          <a:sy n="17" d="100"/>
        </p:scale>
        <p:origin x="19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7146" y="7273016"/>
            <a:ext cx="21840984" cy="15471869"/>
          </a:xfrm>
        </p:spPr>
        <p:txBody>
          <a:bodyPr anchor="b"/>
          <a:lstStyle>
            <a:lvl1pPr algn="ctr">
              <a:defRPr sz="16861"/>
            </a:lvl1pPr>
          </a:lstStyle>
          <a:p>
            <a:r>
              <a:rPr lang="en-US"/>
              <a:t>Click to edit Master title style</a:t>
            </a:r>
            <a:endParaRPr lang="en-US" dirty="0"/>
          </a:p>
        </p:txBody>
      </p:sp>
      <p:sp>
        <p:nvSpPr>
          <p:cNvPr id="3" name="Subtitle 2"/>
          <p:cNvSpPr>
            <a:spLocks noGrp="1"/>
          </p:cNvSpPr>
          <p:nvPr>
            <p:ph type="subTitle" idx="1"/>
          </p:nvPr>
        </p:nvSpPr>
        <p:spPr>
          <a:xfrm>
            <a:off x="3211910" y="23341540"/>
            <a:ext cx="19271456" cy="10729491"/>
          </a:xfrm>
        </p:spPr>
        <p:txBody>
          <a:bodyPr/>
          <a:lstStyle>
            <a:lvl1pPr marL="0" indent="0" algn="ctr">
              <a:buNone/>
              <a:defRPr sz="6744"/>
            </a:lvl1pPr>
            <a:lvl2pPr marL="1284778" indent="0" algn="ctr">
              <a:buNone/>
              <a:defRPr sz="5620"/>
            </a:lvl2pPr>
            <a:lvl3pPr marL="2569555" indent="0" algn="ctr">
              <a:buNone/>
              <a:defRPr sz="5058"/>
            </a:lvl3pPr>
            <a:lvl4pPr marL="3854333" indent="0" algn="ctr">
              <a:buNone/>
              <a:defRPr sz="4496"/>
            </a:lvl4pPr>
            <a:lvl5pPr marL="5139111" indent="0" algn="ctr">
              <a:buNone/>
              <a:defRPr sz="4496"/>
            </a:lvl5pPr>
            <a:lvl6pPr marL="6423889" indent="0" algn="ctr">
              <a:buNone/>
              <a:defRPr sz="4496"/>
            </a:lvl6pPr>
            <a:lvl7pPr marL="7708666" indent="0" algn="ctr">
              <a:buNone/>
              <a:defRPr sz="4496"/>
            </a:lvl7pPr>
            <a:lvl8pPr marL="8993444" indent="0" algn="ctr">
              <a:buNone/>
              <a:defRPr sz="4496"/>
            </a:lvl8pPr>
            <a:lvl9pPr marL="10278222" indent="0" algn="ctr">
              <a:buNone/>
              <a:defRPr sz="44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3368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62071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3168" y="11079270"/>
            <a:ext cx="22162175" cy="18486000"/>
          </a:xfrm>
        </p:spPr>
        <p:txBody>
          <a:bodyPr anchor="b"/>
          <a:lstStyle>
            <a:lvl1pPr>
              <a:defRPr sz="16861"/>
            </a:lvl1pPr>
          </a:lstStyle>
          <a:p>
            <a:r>
              <a:rPr lang="en-US"/>
              <a:t>Click to edit Master title style</a:t>
            </a:r>
            <a:endParaRPr lang="en-US" dirty="0"/>
          </a:p>
        </p:txBody>
      </p:sp>
      <p:sp>
        <p:nvSpPr>
          <p:cNvPr id="3" name="Text Placeholder 2"/>
          <p:cNvSpPr>
            <a:spLocks noGrp="1"/>
          </p:cNvSpPr>
          <p:nvPr>
            <p:ph type="body" idx="1"/>
          </p:nvPr>
        </p:nvSpPr>
        <p:spPr>
          <a:xfrm>
            <a:off x="1753168" y="29740155"/>
            <a:ext cx="22162175" cy="9721351"/>
          </a:xfrm>
        </p:spPr>
        <p:txBody>
          <a:bodyPr/>
          <a:lstStyle>
            <a:lvl1pPr marL="0" indent="0">
              <a:buNone/>
              <a:defRPr sz="6744">
                <a:solidFill>
                  <a:schemeClr val="tx1">
                    <a:tint val="82000"/>
                  </a:schemeClr>
                </a:solidFill>
              </a:defRPr>
            </a:lvl1pPr>
            <a:lvl2pPr marL="1284778" indent="0">
              <a:buNone/>
              <a:defRPr sz="5620">
                <a:solidFill>
                  <a:schemeClr val="tx1">
                    <a:tint val="82000"/>
                  </a:schemeClr>
                </a:solidFill>
              </a:defRPr>
            </a:lvl2pPr>
            <a:lvl3pPr marL="2569555" indent="0">
              <a:buNone/>
              <a:defRPr sz="5058">
                <a:solidFill>
                  <a:schemeClr val="tx1">
                    <a:tint val="82000"/>
                  </a:schemeClr>
                </a:solidFill>
              </a:defRPr>
            </a:lvl3pPr>
            <a:lvl4pPr marL="3854333" indent="0">
              <a:buNone/>
              <a:defRPr sz="4496">
                <a:solidFill>
                  <a:schemeClr val="tx1">
                    <a:tint val="82000"/>
                  </a:schemeClr>
                </a:solidFill>
              </a:defRPr>
            </a:lvl4pPr>
            <a:lvl5pPr marL="5139111" indent="0">
              <a:buNone/>
              <a:defRPr sz="4496">
                <a:solidFill>
                  <a:schemeClr val="tx1">
                    <a:tint val="82000"/>
                  </a:schemeClr>
                </a:solidFill>
              </a:defRPr>
            </a:lvl5pPr>
            <a:lvl6pPr marL="6423889" indent="0">
              <a:buNone/>
              <a:defRPr sz="4496">
                <a:solidFill>
                  <a:schemeClr val="tx1">
                    <a:tint val="82000"/>
                  </a:schemeClr>
                </a:solidFill>
              </a:defRPr>
            </a:lvl6pPr>
            <a:lvl7pPr marL="7708666" indent="0">
              <a:buNone/>
              <a:defRPr sz="4496">
                <a:solidFill>
                  <a:schemeClr val="tx1">
                    <a:tint val="82000"/>
                  </a:schemeClr>
                </a:solidFill>
              </a:defRPr>
            </a:lvl7pPr>
            <a:lvl8pPr marL="8993444" indent="0">
              <a:buNone/>
              <a:defRPr sz="4496">
                <a:solidFill>
                  <a:schemeClr val="tx1">
                    <a:tint val="82000"/>
                  </a:schemeClr>
                </a:solidFill>
              </a:defRPr>
            </a:lvl8pPr>
            <a:lvl9pPr marL="10278222" indent="0">
              <a:buNone/>
              <a:defRPr sz="4496">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2C5F05-16F5-48E8-AA58-3EC1F751A63C}"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7653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66550"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008233"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2C5F05-16F5-48E8-AA58-3EC1F751A63C}"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58629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366054"/>
            <a:ext cx="22162175" cy="858977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69900" y="10894092"/>
            <a:ext cx="10870304"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4" name="Content Placeholder 3"/>
          <p:cNvSpPr>
            <a:spLocks noGrp="1"/>
          </p:cNvSpPr>
          <p:nvPr>
            <p:ph sz="half" idx="2"/>
          </p:nvPr>
        </p:nvSpPr>
        <p:spPr>
          <a:xfrm>
            <a:off x="1769900" y="16233118"/>
            <a:ext cx="10870304"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008234" y="10894092"/>
            <a:ext cx="10923839"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6" name="Content Placeholder 5"/>
          <p:cNvSpPr>
            <a:spLocks noGrp="1"/>
          </p:cNvSpPr>
          <p:nvPr>
            <p:ph sz="quarter" idx="4"/>
          </p:nvPr>
        </p:nvSpPr>
        <p:spPr>
          <a:xfrm>
            <a:off x="13008234" y="16233118"/>
            <a:ext cx="10923839"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2C5F05-16F5-48E8-AA58-3EC1F751A63C}"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284391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2C5F05-16F5-48E8-AA58-3EC1F751A63C}"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8117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C5F05-16F5-48E8-AA58-3EC1F751A63C}"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4864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Content Placeholder 2"/>
          <p:cNvSpPr>
            <a:spLocks noGrp="1"/>
          </p:cNvSpPr>
          <p:nvPr>
            <p:ph idx="1"/>
          </p:nvPr>
        </p:nvSpPr>
        <p:spPr>
          <a:xfrm>
            <a:off x="10923839" y="6398615"/>
            <a:ext cx="13008233" cy="31581541"/>
          </a:xfrm>
        </p:spPr>
        <p:txBody>
          <a:bodyPr/>
          <a:lstStyle>
            <a:lvl1pPr>
              <a:defRPr sz="8992"/>
            </a:lvl1pPr>
            <a:lvl2pPr>
              <a:defRPr sz="7868"/>
            </a:lvl2pPr>
            <a:lvl3pPr>
              <a:defRPr sz="6744"/>
            </a:lvl3pPr>
            <a:lvl4pPr>
              <a:defRPr sz="5620"/>
            </a:lvl4pPr>
            <a:lvl5pPr>
              <a:defRPr sz="5620"/>
            </a:lvl5pPr>
            <a:lvl6pPr>
              <a:defRPr sz="5620"/>
            </a:lvl6pPr>
            <a:lvl7pPr>
              <a:defRPr sz="5620"/>
            </a:lvl7pPr>
            <a:lvl8pPr>
              <a:defRPr sz="5620"/>
            </a:lvl8pPr>
            <a:lvl9pPr>
              <a:defRPr sz="5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3495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0923839" y="6398615"/>
            <a:ext cx="13008233" cy="31581541"/>
          </a:xfrm>
        </p:spPr>
        <p:txBody>
          <a:bodyPr anchor="t"/>
          <a:lstStyle>
            <a:lvl1pPr marL="0" indent="0">
              <a:buNone/>
              <a:defRPr sz="8992"/>
            </a:lvl1pPr>
            <a:lvl2pPr marL="1284778" indent="0">
              <a:buNone/>
              <a:defRPr sz="7868"/>
            </a:lvl2pPr>
            <a:lvl3pPr marL="2569555" indent="0">
              <a:buNone/>
              <a:defRPr sz="6744"/>
            </a:lvl3pPr>
            <a:lvl4pPr marL="3854333" indent="0">
              <a:buNone/>
              <a:defRPr sz="5620"/>
            </a:lvl4pPr>
            <a:lvl5pPr marL="5139111" indent="0">
              <a:buNone/>
              <a:defRPr sz="5620"/>
            </a:lvl5pPr>
            <a:lvl6pPr marL="6423889" indent="0">
              <a:buNone/>
              <a:defRPr sz="5620"/>
            </a:lvl6pPr>
            <a:lvl7pPr marL="7708666" indent="0">
              <a:buNone/>
              <a:defRPr sz="5620"/>
            </a:lvl7pPr>
            <a:lvl8pPr marL="8993444" indent="0">
              <a:buNone/>
              <a:defRPr sz="5620"/>
            </a:lvl8pPr>
            <a:lvl9pPr marL="10278222" indent="0">
              <a:buNone/>
              <a:defRPr sz="5620"/>
            </a:lvl9pPr>
          </a:lstStyle>
          <a:p>
            <a:r>
              <a:rPr lang="en-US"/>
              <a:t>Click icon to add picture</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343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9550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388182" y="2366044"/>
            <a:ext cx="5540544" cy="3766124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66552" y="2366044"/>
            <a:ext cx="16300440" cy="376612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06539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6550" y="2366054"/>
            <a:ext cx="22162175" cy="858977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66550" y="11830219"/>
            <a:ext cx="22162175" cy="281970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66550" y="41189746"/>
            <a:ext cx="5781437" cy="2366044"/>
          </a:xfrm>
          <a:prstGeom prst="rect">
            <a:avLst/>
          </a:prstGeom>
        </p:spPr>
        <p:txBody>
          <a:bodyPr vert="horz" lIns="91440" tIns="45720" rIns="91440" bIns="45720" rtlCol="0" anchor="ctr"/>
          <a:lstStyle>
            <a:lvl1pPr algn="l">
              <a:defRPr sz="3372">
                <a:solidFill>
                  <a:schemeClr val="tx1">
                    <a:tint val="82000"/>
                  </a:schemeClr>
                </a:solidFill>
              </a:defRPr>
            </a:lvl1pPr>
          </a:lstStyle>
          <a:p>
            <a:fld id="{6C2C5F05-16F5-48E8-AA58-3EC1F751A63C}" type="datetimeFigureOut">
              <a:rPr lang="en-US" smtClean="0"/>
              <a:t>10/17/2026</a:t>
            </a:fld>
            <a:endParaRPr lang="en-US"/>
          </a:p>
        </p:txBody>
      </p:sp>
      <p:sp>
        <p:nvSpPr>
          <p:cNvPr id="5" name="Footer Placeholder 4"/>
          <p:cNvSpPr>
            <a:spLocks noGrp="1"/>
          </p:cNvSpPr>
          <p:nvPr>
            <p:ph type="ftr" sz="quarter" idx="3"/>
          </p:nvPr>
        </p:nvSpPr>
        <p:spPr>
          <a:xfrm>
            <a:off x="8511560" y="41189746"/>
            <a:ext cx="8672155" cy="2366044"/>
          </a:xfrm>
          <a:prstGeom prst="rect">
            <a:avLst/>
          </a:prstGeom>
        </p:spPr>
        <p:txBody>
          <a:bodyPr vert="horz" lIns="91440" tIns="45720" rIns="91440" bIns="45720" rtlCol="0" anchor="ctr"/>
          <a:lstStyle>
            <a:lvl1pPr algn="ctr">
              <a:defRPr sz="337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8147288" y="41189746"/>
            <a:ext cx="5781437" cy="2366044"/>
          </a:xfrm>
          <a:prstGeom prst="rect">
            <a:avLst/>
          </a:prstGeom>
        </p:spPr>
        <p:txBody>
          <a:bodyPr vert="horz" lIns="91440" tIns="45720" rIns="91440" bIns="45720" rtlCol="0" anchor="ctr"/>
          <a:lstStyle>
            <a:lvl1pPr algn="r">
              <a:defRPr sz="3372">
                <a:solidFill>
                  <a:schemeClr val="tx1">
                    <a:tint val="82000"/>
                  </a:schemeClr>
                </a:solidFill>
              </a:defRPr>
            </a:lvl1pPr>
          </a:lstStyle>
          <a:p>
            <a:fld id="{B7E4AC09-BD85-4E8B-827A-627EFFF5D43F}" type="slidenum">
              <a:rPr lang="en-US" smtClean="0"/>
              <a:t>‹#›</a:t>
            </a:fld>
            <a:endParaRPr lang="en-US"/>
          </a:p>
        </p:txBody>
      </p:sp>
    </p:spTree>
    <p:extLst>
      <p:ext uri="{BB962C8B-B14F-4D97-AF65-F5344CB8AC3E}">
        <p14:creationId xmlns:p14="http://schemas.microsoft.com/office/powerpoint/2010/main" val="288702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69555" rtl="0" eaLnBrk="1" latinLnBrk="0" hangingPunct="1">
        <a:lnSpc>
          <a:spcPct val="90000"/>
        </a:lnSpc>
        <a:spcBef>
          <a:spcPct val="0"/>
        </a:spcBef>
        <a:buNone/>
        <a:defRPr sz="12364" kern="1200">
          <a:solidFill>
            <a:schemeClr val="tx1"/>
          </a:solidFill>
          <a:latin typeface="+mj-lt"/>
          <a:ea typeface="+mj-ea"/>
          <a:cs typeface="+mj-cs"/>
        </a:defRPr>
      </a:lvl1pPr>
    </p:titleStyle>
    <p:bodyStyle>
      <a:lvl1pPr marL="642389" indent="-642389" algn="l" defTabSz="2569555" rtl="0" eaLnBrk="1" latinLnBrk="0" hangingPunct="1">
        <a:lnSpc>
          <a:spcPct val="90000"/>
        </a:lnSpc>
        <a:spcBef>
          <a:spcPts val="2810"/>
        </a:spcBef>
        <a:buFont typeface="Arial" panose="020B0604020202020204" pitchFamily="34" charset="0"/>
        <a:buChar char="•"/>
        <a:defRPr sz="7868" kern="1200">
          <a:solidFill>
            <a:schemeClr val="tx1"/>
          </a:solidFill>
          <a:latin typeface="+mn-lt"/>
          <a:ea typeface="+mn-ea"/>
          <a:cs typeface="+mn-cs"/>
        </a:defRPr>
      </a:lvl1pPr>
      <a:lvl2pPr marL="1927167" indent="-642389" algn="l" defTabSz="2569555" rtl="0" eaLnBrk="1" latinLnBrk="0" hangingPunct="1">
        <a:lnSpc>
          <a:spcPct val="90000"/>
        </a:lnSpc>
        <a:spcBef>
          <a:spcPts val="1405"/>
        </a:spcBef>
        <a:buFont typeface="Arial" panose="020B0604020202020204" pitchFamily="34" charset="0"/>
        <a:buChar char="•"/>
        <a:defRPr sz="6744" kern="1200">
          <a:solidFill>
            <a:schemeClr val="tx1"/>
          </a:solidFill>
          <a:latin typeface="+mn-lt"/>
          <a:ea typeface="+mn-ea"/>
          <a:cs typeface="+mn-cs"/>
        </a:defRPr>
      </a:lvl2pPr>
      <a:lvl3pPr marL="3211944" indent="-642389" algn="l" defTabSz="2569555" rtl="0" eaLnBrk="1" latinLnBrk="0" hangingPunct="1">
        <a:lnSpc>
          <a:spcPct val="90000"/>
        </a:lnSpc>
        <a:spcBef>
          <a:spcPts val="1405"/>
        </a:spcBef>
        <a:buFont typeface="Arial" panose="020B0604020202020204" pitchFamily="34" charset="0"/>
        <a:buChar char="•"/>
        <a:defRPr sz="5620" kern="1200">
          <a:solidFill>
            <a:schemeClr val="tx1"/>
          </a:solidFill>
          <a:latin typeface="+mn-lt"/>
          <a:ea typeface="+mn-ea"/>
          <a:cs typeface="+mn-cs"/>
        </a:defRPr>
      </a:lvl3pPr>
      <a:lvl4pPr marL="4496722"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4pPr>
      <a:lvl5pPr marL="5781500"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5pPr>
      <a:lvl6pPr marL="7066277"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6pPr>
      <a:lvl7pPr marL="8351055"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7pPr>
      <a:lvl8pPr marL="9635833"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8pPr>
      <a:lvl9pPr marL="10920611"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9pPr>
    </p:bodyStyle>
    <p:otherStyle>
      <a:defPPr>
        <a:defRPr lang="en-US"/>
      </a:defPPr>
      <a:lvl1pPr marL="0" algn="l" defTabSz="2569555" rtl="0" eaLnBrk="1" latinLnBrk="0" hangingPunct="1">
        <a:defRPr sz="5058" kern="1200">
          <a:solidFill>
            <a:schemeClr val="tx1"/>
          </a:solidFill>
          <a:latin typeface="+mn-lt"/>
          <a:ea typeface="+mn-ea"/>
          <a:cs typeface="+mn-cs"/>
        </a:defRPr>
      </a:lvl1pPr>
      <a:lvl2pPr marL="1284778" algn="l" defTabSz="2569555" rtl="0" eaLnBrk="1" latinLnBrk="0" hangingPunct="1">
        <a:defRPr sz="5058" kern="1200">
          <a:solidFill>
            <a:schemeClr val="tx1"/>
          </a:solidFill>
          <a:latin typeface="+mn-lt"/>
          <a:ea typeface="+mn-ea"/>
          <a:cs typeface="+mn-cs"/>
        </a:defRPr>
      </a:lvl2pPr>
      <a:lvl3pPr marL="2569555" algn="l" defTabSz="2569555" rtl="0" eaLnBrk="1" latinLnBrk="0" hangingPunct="1">
        <a:defRPr sz="5058" kern="1200">
          <a:solidFill>
            <a:schemeClr val="tx1"/>
          </a:solidFill>
          <a:latin typeface="+mn-lt"/>
          <a:ea typeface="+mn-ea"/>
          <a:cs typeface="+mn-cs"/>
        </a:defRPr>
      </a:lvl3pPr>
      <a:lvl4pPr marL="3854333" algn="l" defTabSz="2569555" rtl="0" eaLnBrk="1" latinLnBrk="0" hangingPunct="1">
        <a:defRPr sz="5058" kern="1200">
          <a:solidFill>
            <a:schemeClr val="tx1"/>
          </a:solidFill>
          <a:latin typeface="+mn-lt"/>
          <a:ea typeface="+mn-ea"/>
          <a:cs typeface="+mn-cs"/>
        </a:defRPr>
      </a:lvl4pPr>
      <a:lvl5pPr marL="5139111" algn="l" defTabSz="2569555" rtl="0" eaLnBrk="1" latinLnBrk="0" hangingPunct="1">
        <a:defRPr sz="5058" kern="1200">
          <a:solidFill>
            <a:schemeClr val="tx1"/>
          </a:solidFill>
          <a:latin typeface="+mn-lt"/>
          <a:ea typeface="+mn-ea"/>
          <a:cs typeface="+mn-cs"/>
        </a:defRPr>
      </a:lvl5pPr>
      <a:lvl6pPr marL="6423889" algn="l" defTabSz="2569555" rtl="0" eaLnBrk="1" latinLnBrk="0" hangingPunct="1">
        <a:defRPr sz="5058" kern="1200">
          <a:solidFill>
            <a:schemeClr val="tx1"/>
          </a:solidFill>
          <a:latin typeface="+mn-lt"/>
          <a:ea typeface="+mn-ea"/>
          <a:cs typeface="+mn-cs"/>
        </a:defRPr>
      </a:lvl6pPr>
      <a:lvl7pPr marL="7708666" algn="l" defTabSz="2569555" rtl="0" eaLnBrk="1" latinLnBrk="0" hangingPunct="1">
        <a:defRPr sz="5058" kern="1200">
          <a:solidFill>
            <a:schemeClr val="tx1"/>
          </a:solidFill>
          <a:latin typeface="+mn-lt"/>
          <a:ea typeface="+mn-ea"/>
          <a:cs typeface="+mn-cs"/>
        </a:defRPr>
      </a:lvl7pPr>
      <a:lvl8pPr marL="8993444" algn="l" defTabSz="2569555" rtl="0" eaLnBrk="1" latinLnBrk="0" hangingPunct="1">
        <a:defRPr sz="5058" kern="1200">
          <a:solidFill>
            <a:schemeClr val="tx1"/>
          </a:solidFill>
          <a:latin typeface="+mn-lt"/>
          <a:ea typeface="+mn-ea"/>
          <a:cs typeface="+mn-cs"/>
        </a:defRPr>
      </a:lvl8pPr>
      <a:lvl9pPr marL="10278222" algn="l" defTabSz="2569555" rtl="0" eaLnBrk="1" latinLnBrk="0" hangingPunct="1">
        <a:defRPr sz="5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6AE4E3-F381-9A1D-00B8-FBDBE2F536D5}"/>
              </a:ext>
            </a:extLst>
          </p:cNvPr>
          <p:cNvSpPr txBox="1"/>
          <p:nvPr/>
        </p:nvSpPr>
        <p:spPr>
          <a:xfrm>
            <a:off x="8476343" y="1049425"/>
            <a:ext cx="14180457" cy="2062103"/>
          </a:xfrm>
          <a:prstGeom prst="rect">
            <a:avLst/>
          </a:prstGeom>
          <a:noFill/>
        </p:spPr>
        <p:txBody>
          <a:bodyPr wrap="square" rtlCol="0">
            <a:spAutoFit/>
          </a:bodyPr>
          <a:lstStyle/>
          <a:p>
            <a:pPr algn="ctr" defTabSz="4029542">
              <a:spcBef>
                <a:spcPct val="20000"/>
              </a:spcBef>
              <a:defRPr/>
            </a:pPr>
            <a:r>
              <a:rPr lang="en-US" sz="4000" b="1" dirty="0">
                <a:solidFill>
                  <a:schemeClr val="bg1"/>
                </a:solidFill>
                <a:latin typeface="Times New Roman" panose="02020603050405020304" pitchFamily="18" charset="0"/>
                <a:cs typeface="Times New Roman" panose="02020603050405020304" pitchFamily="18" charset="0"/>
              </a:rPr>
              <a:t>This Scientific Poster Is Provided By </a:t>
            </a:r>
            <a:r>
              <a:rPr lang="en-US" sz="4000" b="1" dirty="0" err="1">
                <a:solidFill>
                  <a:schemeClr val="bg1"/>
                </a:solidFill>
                <a:latin typeface="Times New Roman" panose="02020603050405020304" pitchFamily="18" charset="0"/>
                <a:cs typeface="Times New Roman" panose="02020603050405020304" pitchFamily="18" charset="0"/>
              </a:rPr>
              <a:t>Hamayesh</a:t>
            </a:r>
            <a:r>
              <a:rPr lang="en-US" sz="4000" b="1" dirty="0">
                <a:solidFill>
                  <a:schemeClr val="bg1"/>
                </a:solidFill>
                <a:latin typeface="Times New Roman" panose="02020603050405020304" pitchFamily="18" charset="0"/>
                <a:cs typeface="Times New Roman" panose="02020603050405020304" pitchFamily="18" charset="0"/>
              </a:rPr>
              <a:t>+ </a:t>
            </a:r>
          </a:p>
          <a:p>
            <a:pPr algn="ctr" defTabSz="4029542">
              <a:spcBef>
                <a:spcPct val="20000"/>
              </a:spcBef>
              <a:defRPr/>
            </a:pPr>
            <a:r>
              <a:rPr lang="en-US" sz="4000" b="1" dirty="0">
                <a:solidFill>
                  <a:schemeClr val="bg1"/>
                </a:solidFill>
                <a:latin typeface="Times New Roman" panose="02020603050405020304" pitchFamily="18" charset="0"/>
                <a:cs typeface="Times New Roman" panose="02020603050405020304" pitchFamily="18" charset="0"/>
              </a:rPr>
              <a:t>A Title And </a:t>
            </a:r>
            <a:r>
              <a:rPr lang="en-US" sz="4000" b="1" dirty="0" err="1">
                <a:solidFill>
                  <a:schemeClr val="bg1"/>
                </a:solidFill>
                <a:latin typeface="Times New Roman" panose="02020603050405020304" pitchFamily="18" charset="0"/>
                <a:cs typeface="Times New Roman" panose="02020603050405020304" pitchFamily="18" charset="0"/>
              </a:rPr>
              <a:t>AdTemplated</a:t>
            </a:r>
            <a:r>
              <a:rPr lang="en-US" sz="4000" b="1" dirty="0">
                <a:solidFill>
                  <a:schemeClr val="bg1"/>
                </a:solidFill>
                <a:latin typeface="Times New Roman" panose="02020603050405020304" pitchFamily="18" charset="0"/>
                <a:cs typeface="Times New Roman" panose="02020603050405020304" pitchFamily="18" charset="0"/>
              </a:rPr>
              <a:t> Logos To Your Poster</a:t>
            </a:r>
          </a:p>
          <a:p>
            <a:endParaRPr lang="en-US" sz="4000" dirty="0">
              <a:solidFill>
                <a:schemeClr val="bg1"/>
              </a:solidFill>
            </a:endParaRPr>
          </a:p>
        </p:txBody>
      </p:sp>
      <p:sp>
        <p:nvSpPr>
          <p:cNvPr id="5" name="TextBox 4">
            <a:extLst>
              <a:ext uri="{FF2B5EF4-FFF2-40B4-BE49-F238E27FC236}">
                <a16:creationId xmlns:a16="http://schemas.microsoft.com/office/drawing/2014/main" id="{AB697D72-EC7C-3CFD-1E9B-51EA5EC601D4}"/>
              </a:ext>
            </a:extLst>
          </p:cNvPr>
          <p:cNvSpPr txBox="1"/>
          <p:nvPr/>
        </p:nvSpPr>
        <p:spPr>
          <a:xfrm>
            <a:off x="7968344" y="3570746"/>
            <a:ext cx="15689943" cy="1292662"/>
          </a:xfrm>
          <a:prstGeom prst="rect">
            <a:avLst/>
          </a:prstGeom>
          <a:noFill/>
        </p:spPr>
        <p:txBody>
          <a:bodyPr wrap="square" rtlCol="0">
            <a:spAutoFit/>
          </a:bodyPr>
          <a:lstStyle/>
          <a:p>
            <a:pPr algn="ctr"/>
            <a:r>
              <a:rPr lang="en-US" sz="2400" b="1" dirty="0">
                <a:solidFill>
                  <a:schemeClr val="bg1"/>
                </a:solidFill>
                <a:latin typeface="Times New Roman" panose="02020603050405020304" pitchFamily="18" charset="0"/>
                <a:ea typeface="Open Sauce Bold"/>
                <a:cs typeface="Times New Roman" panose="02020603050405020304" pitchFamily="18" charset="0"/>
                <a:sym typeface="Open Sauce Bold"/>
              </a:rPr>
              <a:t>First Author (1), Second Author, Third Author</a:t>
            </a:r>
          </a:p>
          <a:p>
            <a:pPr algn="ctr"/>
            <a:r>
              <a:rPr lang="en-US" dirty="0">
                <a:solidFill>
                  <a:schemeClr val="bg1"/>
                </a:solidFill>
                <a:latin typeface="Times New Roman" panose="02020603050405020304" pitchFamily="18" charset="0"/>
                <a:ea typeface="Open Sauce"/>
                <a:cs typeface="Times New Roman" panose="02020603050405020304" pitchFamily="18" charset="0"/>
                <a:sym typeface="Open Sauce"/>
              </a:rPr>
              <a:t>(1) Researches are often under or on behalf of a university, an </a:t>
            </a:r>
            <a:r>
              <a:rPr lang="en-US" dirty="0" err="1">
                <a:solidFill>
                  <a:schemeClr val="bg1"/>
                </a:solidFill>
                <a:latin typeface="Times New Roman" panose="02020603050405020304" pitchFamily="18" charset="0"/>
                <a:ea typeface="Open Sauce"/>
                <a:cs typeface="Times New Roman" panose="02020603050405020304" pitchFamily="18" charset="0"/>
                <a:sym typeface="Open Sauce"/>
              </a:rPr>
              <a:t>organisation</a:t>
            </a:r>
            <a:r>
              <a:rPr lang="en-US" dirty="0">
                <a:solidFill>
                  <a:schemeClr val="bg1"/>
                </a:solidFill>
                <a:latin typeface="Times New Roman" panose="02020603050405020304" pitchFamily="18" charset="0"/>
                <a:ea typeface="Open Sauce"/>
                <a:cs typeface="Times New Roman" panose="02020603050405020304" pitchFamily="18" charset="0"/>
                <a:sym typeface="Open Sauce"/>
              </a:rPr>
              <a:t> or academic/ research institutions. When available, include their logos with the names.</a:t>
            </a:r>
          </a:p>
          <a:p>
            <a:pPr algn="ct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endParaRPr>
          </a:p>
        </p:txBody>
      </p:sp>
      <p:sp>
        <p:nvSpPr>
          <p:cNvPr id="7" name="Rounded Rectangle 9">
            <a:extLst>
              <a:ext uri="{FF2B5EF4-FFF2-40B4-BE49-F238E27FC236}">
                <a16:creationId xmlns:a16="http://schemas.microsoft.com/office/drawing/2014/main" id="{A879673D-93AB-0AF7-97C9-0CA462B445E4}"/>
              </a:ext>
            </a:extLst>
          </p:cNvPr>
          <p:cNvSpPr/>
          <p:nvPr/>
        </p:nvSpPr>
        <p:spPr>
          <a:xfrm>
            <a:off x="4832661" y="5744751"/>
            <a:ext cx="2329453" cy="2196148"/>
          </a:xfrm>
          <a:prstGeom prst="roundRect">
            <a:avLst/>
          </a:prstGeom>
          <a:noFill/>
          <a:ln>
            <a:solidFill>
              <a:schemeClr val="bg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3200" dirty="0">
                <a:solidFill>
                  <a:schemeClr val="bg1"/>
                </a:solidFill>
                <a:cs typeface="+mj-cs"/>
              </a:rPr>
              <a:t>Author’s</a:t>
            </a:r>
            <a:r>
              <a:rPr lang="fa-IR" sz="3200" dirty="0">
                <a:solidFill>
                  <a:schemeClr val="bg1"/>
                </a:solidFill>
                <a:cs typeface="+mj-cs"/>
              </a:rPr>
              <a:t> </a:t>
            </a:r>
            <a:r>
              <a:rPr lang="en-US" sz="3200" dirty="0">
                <a:solidFill>
                  <a:schemeClr val="bg1"/>
                </a:solidFill>
                <a:cs typeface="+mj-cs"/>
              </a:rPr>
              <a:t>photo</a:t>
            </a:r>
          </a:p>
        </p:txBody>
      </p:sp>
      <p:sp>
        <p:nvSpPr>
          <p:cNvPr id="8" name="Rectangle: Rounded Corners 7">
            <a:extLst>
              <a:ext uri="{FF2B5EF4-FFF2-40B4-BE49-F238E27FC236}">
                <a16:creationId xmlns:a16="http://schemas.microsoft.com/office/drawing/2014/main" id="{CF76F826-CFEB-2DE9-9AB8-13F688C71C40}"/>
              </a:ext>
            </a:extLst>
          </p:cNvPr>
          <p:cNvSpPr/>
          <p:nvPr/>
        </p:nvSpPr>
        <p:spPr>
          <a:xfrm>
            <a:off x="1320800" y="10318772"/>
            <a:ext cx="23280844" cy="4513943"/>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9" name="Rectangle: Rounded Corners 8">
            <a:extLst>
              <a:ext uri="{FF2B5EF4-FFF2-40B4-BE49-F238E27FC236}">
                <a16:creationId xmlns:a16="http://schemas.microsoft.com/office/drawing/2014/main" id="{46E65B7E-228C-7E17-9B1F-46A34EA06FAE}"/>
              </a:ext>
            </a:extLst>
          </p:cNvPr>
          <p:cNvSpPr/>
          <p:nvPr/>
        </p:nvSpPr>
        <p:spPr>
          <a:xfrm>
            <a:off x="2220686" y="9869714"/>
            <a:ext cx="2864303" cy="899886"/>
          </a:xfrm>
          <a:prstGeom prst="roundRect">
            <a:avLst/>
          </a:prstGeom>
          <a:solidFill>
            <a:srgbClr val="7030A0"/>
          </a:solidFill>
          <a:ln>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4400" dirty="0">
                <a:latin typeface="Times New Roman" panose="02020603050405020304" pitchFamily="18" charset="0"/>
                <a:cs typeface="Times New Roman" panose="02020603050405020304" pitchFamily="18" charset="0"/>
              </a:rPr>
              <a:t>Abstract</a:t>
            </a:r>
          </a:p>
        </p:txBody>
      </p:sp>
      <p:sp>
        <p:nvSpPr>
          <p:cNvPr id="10" name="TextBox 9">
            <a:extLst>
              <a:ext uri="{FF2B5EF4-FFF2-40B4-BE49-F238E27FC236}">
                <a16:creationId xmlns:a16="http://schemas.microsoft.com/office/drawing/2014/main" id="{80B450A2-5143-70EF-ABBF-D90D57E79605}"/>
              </a:ext>
            </a:extLst>
          </p:cNvPr>
          <p:cNvSpPr txBox="1"/>
          <p:nvPr/>
        </p:nvSpPr>
        <p:spPr>
          <a:xfrm>
            <a:off x="1611086" y="10813143"/>
            <a:ext cx="12046857" cy="4247317"/>
          </a:xfrm>
          <a:prstGeom prst="rect">
            <a:avLst/>
          </a:prstGeom>
          <a:noFill/>
        </p:spPr>
        <p:txBody>
          <a:bodyPr wrap="square" rtlCol="0">
            <a:spAutoFit/>
          </a:bodyPr>
          <a:lstStyle/>
          <a:p>
            <a:r>
              <a:rPr lang="en-US"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 Text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r>
              <a:rPr lang="en-US" dirty="0">
                <a:latin typeface="Times New Roman" panose="02020603050405020304" pitchFamily="18" charset="0"/>
                <a:ea typeface="Open Sans" panose="020B0606030504020204" pitchFamily="34" charset="0"/>
                <a:cs typeface="Times New Roman" panose="02020603050405020304" pitchFamily="18" charset="0"/>
              </a:rPr>
              <a:t> </a:t>
            </a:r>
            <a:r>
              <a:rPr lang="en-US" dirty="0" err="1">
                <a:latin typeface="Times New Roman" panose="02020603050405020304" pitchFamily="18" charset="0"/>
                <a:ea typeface="Open Sans" panose="020B0606030504020204" pitchFamily="34" charset="0"/>
                <a:cs typeface="Times New Roman" panose="02020603050405020304" pitchFamily="18" charset="0"/>
              </a:rPr>
              <a:t>Text</a:t>
            </a:r>
            <a:endParaRPr lang="en-US" dirty="0"/>
          </a:p>
          <a:p>
            <a:endParaRPr lang="en-US" dirty="0"/>
          </a:p>
        </p:txBody>
      </p:sp>
      <p:pic>
        <p:nvPicPr>
          <p:cNvPr id="18" name="Picture 17">
            <a:extLst>
              <a:ext uri="{FF2B5EF4-FFF2-40B4-BE49-F238E27FC236}">
                <a16:creationId xmlns:a16="http://schemas.microsoft.com/office/drawing/2014/main" id="{F9053ADF-5AEA-FBAA-DF6C-482D086D2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8229" y="10769224"/>
            <a:ext cx="4880172" cy="3085166"/>
          </a:xfrm>
          <a:prstGeom prst="rect">
            <a:avLst/>
          </a:prstGeom>
        </p:spPr>
      </p:pic>
      <p:sp>
        <p:nvSpPr>
          <p:cNvPr id="24" name="TextBox 23">
            <a:extLst>
              <a:ext uri="{FF2B5EF4-FFF2-40B4-BE49-F238E27FC236}">
                <a16:creationId xmlns:a16="http://schemas.microsoft.com/office/drawing/2014/main" id="{E8AB2051-B0A0-8BEC-FFE7-8A7C6219A60E}"/>
              </a:ext>
            </a:extLst>
          </p:cNvPr>
          <p:cNvSpPr txBox="1"/>
          <p:nvPr/>
        </p:nvSpPr>
        <p:spPr>
          <a:xfrm>
            <a:off x="14427200" y="13854390"/>
            <a:ext cx="4401201" cy="707886"/>
          </a:xfrm>
          <a:prstGeom prst="rect">
            <a:avLst/>
          </a:prstGeom>
          <a:noFill/>
        </p:spPr>
        <p:txBody>
          <a:bodyPr wrap="square" rtlCol="0">
            <a:spAutoFit/>
          </a:bodyPr>
          <a:lstStyle/>
          <a:p>
            <a:pPr algn="ctr"/>
            <a:r>
              <a:rPr lang="en-US" sz="2000" dirty="0">
                <a:solidFill>
                  <a:srgbClr val="000001"/>
                </a:solidFill>
                <a:latin typeface="Times New Roman" panose="02020603050405020304" pitchFamily="18" charset="0"/>
                <a:ea typeface="Open Sauce"/>
                <a:cs typeface="Times New Roman" panose="02020603050405020304" pitchFamily="18" charset="0"/>
                <a:sym typeface="Open Sauce"/>
              </a:rPr>
              <a:t>Graphical Abstract</a:t>
            </a:r>
          </a:p>
          <a:p>
            <a:pPr algn="ctr"/>
            <a:endParaRPr lang="en-US" sz="2000" dirty="0"/>
          </a:p>
        </p:txBody>
      </p:sp>
      <p:sp>
        <p:nvSpPr>
          <p:cNvPr id="25" name="Rectangle: Rounded Corners 24">
            <a:extLst>
              <a:ext uri="{FF2B5EF4-FFF2-40B4-BE49-F238E27FC236}">
                <a16:creationId xmlns:a16="http://schemas.microsoft.com/office/drawing/2014/main" id="{E78DE030-423C-E86A-9FD9-5FEB7700E379}"/>
              </a:ext>
            </a:extLst>
          </p:cNvPr>
          <p:cNvSpPr/>
          <p:nvPr/>
        </p:nvSpPr>
        <p:spPr>
          <a:xfrm>
            <a:off x="863601" y="15625482"/>
            <a:ext cx="11526837" cy="6594755"/>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Rounded Corners 25">
            <a:extLst>
              <a:ext uri="{FF2B5EF4-FFF2-40B4-BE49-F238E27FC236}">
                <a16:creationId xmlns:a16="http://schemas.microsoft.com/office/drawing/2014/main" id="{221A0B2A-2073-455C-D819-F896F77ACA66}"/>
              </a:ext>
            </a:extLst>
          </p:cNvPr>
          <p:cNvSpPr/>
          <p:nvPr/>
        </p:nvSpPr>
        <p:spPr>
          <a:xfrm>
            <a:off x="863602" y="23209624"/>
            <a:ext cx="11526836" cy="20116800"/>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E85AFF-7587-36DB-6344-56E4E6029A21}"/>
              </a:ext>
            </a:extLst>
          </p:cNvPr>
          <p:cNvSpPr/>
          <p:nvPr/>
        </p:nvSpPr>
        <p:spPr>
          <a:xfrm>
            <a:off x="13442791" y="15553945"/>
            <a:ext cx="11526837" cy="11662901"/>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FDF206B-9448-A353-558C-84BB0FB44BC9}"/>
              </a:ext>
            </a:extLst>
          </p:cNvPr>
          <p:cNvSpPr/>
          <p:nvPr/>
        </p:nvSpPr>
        <p:spPr>
          <a:xfrm>
            <a:off x="13442790" y="27722039"/>
            <a:ext cx="11526837" cy="10278399"/>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3C52E14E-3FD6-72DB-1122-D5E158169122}"/>
              </a:ext>
            </a:extLst>
          </p:cNvPr>
          <p:cNvSpPr/>
          <p:nvPr/>
        </p:nvSpPr>
        <p:spPr>
          <a:xfrm>
            <a:off x="13897857" y="38951569"/>
            <a:ext cx="11071770" cy="4374855"/>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AF036187-25E7-0CF7-59AD-4A71F0953645}"/>
              </a:ext>
            </a:extLst>
          </p:cNvPr>
          <p:cNvSpPr/>
          <p:nvPr/>
        </p:nvSpPr>
        <p:spPr>
          <a:xfrm>
            <a:off x="2220686" y="15126201"/>
            <a:ext cx="3776702" cy="1183341"/>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Introduction</a:t>
            </a:r>
            <a:endParaRPr lang="en-US" sz="4000" dirty="0"/>
          </a:p>
        </p:txBody>
      </p:sp>
      <p:sp>
        <p:nvSpPr>
          <p:cNvPr id="35" name="Rectangle: Rounded Corners 34">
            <a:extLst>
              <a:ext uri="{FF2B5EF4-FFF2-40B4-BE49-F238E27FC236}">
                <a16:creationId xmlns:a16="http://schemas.microsoft.com/office/drawing/2014/main" id="{73479B5F-8539-CF5B-3D7D-5A9BA7E02351}"/>
              </a:ext>
            </a:extLst>
          </p:cNvPr>
          <p:cNvSpPr/>
          <p:nvPr/>
        </p:nvSpPr>
        <p:spPr>
          <a:xfrm>
            <a:off x="2430780" y="22393554"/>
            <a:ext cx="7422776" cy="1237129"/>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Materials &amp; Methodology</a:t>
            </a:r>
            <a:endParaRPr lang="en-US" sz="4000" dirty="0"/>
          </a:p>
        </p:txBody>
      </p:sp>
      <p:sp>
        <p:nvSpPr>
          <p:cNvPr id="38" name="Rectangle: Rounded Corners 37">
            <a:extLst>
              <a:ext uri="{FF2B5EF4-FFF2-40B4-BE49-F238E27FC236}">
                <a16:creationId xmlns:a16="http://schemas.microsoft.com/office/drawing/2014/main" id="{513E06CB-883F-A882-9A42-47C18E16BEAC}"/>
              </a:ext>
            </a:extLst>
          </p:cNvPr>
          <p:cNvSpPr/>
          <p:nvPr/>
        </p:nvSpPr>
        <p:spPr>
          <a:xfrm>
            <a:off x="14739449" y="15067469"/>
            <a:ext cx="3776702" cy="1183341"/>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Results</a:t>
            </a:r>
            <a:endParaRPr lang="en-US" sz="4000" dirty="0"/>
          </a:p>
        </p:txBody>
      </p:sp>
      <p:sp>
        <p:nvSpPr>
          <p:cNvPr id="40" name="Rectangle: Rounded Corners 39">
            <a:extLst>
              <a:ext uri="{FF2B5EF4-FFF2-40B4-BE49-F238E27FC236}">
                <a16:creationId xmlns:a16="http://schemas.microsoft.com/office/drawing/2014/main" id="{49CD7E03-681A-EAA7-B776-D33328DBD76D}"/>
              </a:ext>
            </a:extLst>
          </p:cNvPr>
          <p:cNvSpPr/>
          <p:nvPr/>
        </p:nvSpPr>
        <p:spPr>
          <a:xfrm>
            <a:off x="14739449" y="27393862"/>
            <a:ext cx="3776702" cy="1183341"/>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Libre Baskerville" panose="02000000000000000000" pitchFamily="2" charset="0"/>
              </a:rPr>
              <a:t>Conclusion</a:t>
            </a:r>
            <a:endParaRPr lang="en-US" sz="4000" dirty="0"/>
          </a:p>
        </p:txBody>
      </p:sp>
      <p:sp>
        <p:nvSpPr>
          <p:cNvPr id="42" name="Rectangle: Rounded Corners 41">
            <a:extLst>
              <a:ext uri="{FF2B5EF4-FFF2-40B4-BE49-F238E27FC236}">
                <a16:creationId xmlns:a16="http://schemas.microsoft.com/office/drawing/2014/main" id="{18144E80-24DA-768B-2830-8B136FE7FA11}"/>
              </a:ext>
            </a:extLst>
          </p:cNvPr>
          <p:cNvSpPr/>
          <p:nvPr/>
        </p:nvSpPr>
        <p:spPr>
          <a:xfrm>
            <a:off x="14739449" y="38459656"/>
            <a:ext cx="3776702" cy="1183341"/>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Times New Roman Bold"/>
                <a:ea typeface="Times New Roman Bold"/>
                <a:cs typeface="Times New Roman Bold"/>
                <a:sym typeface="Times New Roman Bold"/>
              </a:rPr>
              <a:t>References</a:t>
            </a:r>
          </a:p>
        </p:txBody>
      </p:sp>
      <p:sp>
        <p:nvSpPr>
          <p:cNvPr id="43" name="TextBox 42">
            <a:extLst>
              <a:ext uri="{FF2B5EF4-FFF2-40B4-BE49-F238E27FC236}">
                <a16:creationId xmlns:a16="http://schemas.microsoft.com/office/drawing/2014/main" id="{09FC1913-469C-7538-9E68-E6B4376F65B0}"/>
              </a:ext>
            </a:extLst>
          </p:cNvPr>
          <p:cNvSpPr txBox="1"/>
          <p:nvPr/>
        </p:nvSpPr>
        <p:spPr>
          <a:xfrm>
            <a:off x="1163704" y="16344409"/>
            <a:ext cx="10539506" cy="5632311"/>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This section gives an overview of the research. Start with the background: What are you studying and why? What is the importance of the research to the field or specific industry and what can it contribute to the existing literature? Be mindful of the space of the poster. Include the important information, but be as straightforward as possible. Add your information, graph and image to this section.</a:t>
            </a:r>
          </a:p>
          <a:p>
            <a:pPr algn="just"/>
            <a:endParaRPr lang="en-US" sz="3600" dirty="0">
              <a:solidFill>
                <a:srgbClr val="000001"/>
              </a:solidFill>
              <a:latin typeface="Times New Roman"/>
              <a:ea typeface="Times New Roman"/>
              <a:cs typeface="Times New Roman"/>
              <a:sym typeface="Times New Roman"/>
            </a:endParaRPr>
          </a:p>
          <a:p>
            <a:endParaRPr lang="en-US" sz="3600" dirty="0"/>
          </a:p>
        </p:txBody>
      </p:sp>
      <p:sp>
        <p:nvSpPr>
          <p:cNvPr id="44" name="TextBox 43">
            <a:extLst>
              <a:ext uri="{FF2B5EF4-FFF2-40B4-BE49-F238E27FC236}">
                <a16:creationId xmlns:a16="http://schemas.microsoft.com/office/drawing/2014/main" id="{2A1EE310-9B21-D379-B75C-003B21FD43E9}"/>
              </a:ext>
            </a:extLst>
          </p:cNvPr>
          <p:cNvSpPr txBox="1"/>
          <p:nvPr/>
        </p:nvSpPr>
        <p:spPr>
          <a:xfrm>
            <a:off x="1237343" y="24308166"/>
            <a:ext cx="10779352" cy="1200329"/>
          </a:xfrm>
          <a:prstGeom prst="rect">
            <a:avLst/>
          </a:prstGeom>
          <a:noFill/>
        </p:spPr>
        <p:txBody>
          <a:bodyPr wrap="square" rtlCol="0">
            <a:spAutoFit/>
          </a:bodyPr>
          <a:lstStyle/>
          <a:p>
            <a:r>
              <a:rPr lang="en-US" sz="3600" dirty="0">
                <a:latin typeface="Times New Roman" panose="02020603050405020304" pitchFamily="18" charset="0"/>
                <a:ea typeface="Open Sans" panose="020B0606030504020204" pitchFamily="34" charset="0"/>
                <a:cs typeface="Times New Roman" panose="02020603050405020304" pitchFamily="18" charset="0"/>
              </a:rPr>
              <a:t>Add your information, graphs and images to this section.</a:t>
            </a:r>
          </a:p>
          <a:p>
            <a:endParaRPr lang="en-US" sz="3600" dirty="0"/>
          </a:p>
        </p:txBody>
      </p:sp>
      <p:pic>
        <p:nvPicPr>
          <p:cNvPr id="46" name="Picture 45">
            <a:extLst>
              <a:ext uri="{FF2B5EF4-FFF2-40B4-BE49-F238E27FC236}">
                <a16:creationId xmlns:a16="http://schemas.microsoft.com/office/drawing/2014/main" id="{B2AE5258-EABC-EB28-6836-A4604B4C6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6957" y="25508495"/>
            <a:ext cx="6040885" cy="7841182"/>
          </a:xfrm>
          <a:prstGeom prst="rect">
            <a:avLst/>
          </a:prstGeom>
        </p:spPr>
      </p:pic>
      <p:sp>
        <p:nvSpPr>
          <p:cNvPr id="47" name="TextBox 46">
            <a:extLst>
              <a:ext uri="{FF2B5EF4-FFF2-40B4-BE49-F238E27FC236}">
                <a16:creationId xmlns:a16="http://schemas.microsoft.com/office/drawing/2014/main" id="{DCFEB30E-78DD-2962-0CA5-33ED2095B128}"/>
              </a:ext>
            </a:extLst>
          </p:cNvPr>
          <p:cNvSpPr txBox="1"/>
          <p:nvPr/>
        </p:nvSpPr>
        <p:spPr>
          <a:xfrm>
            <a:off x="1320800" y="30067624"/>
            <a:ext cx="10382410" cy="3416320"/>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Describe how you've conducted your research. What is the strategy of the team? What methods and materials were used? Were there any special technology applied? </a:t>
            </a:r>
            <a:r>
              <a:rPr lang="en-US" sz="3600" dirty="0">
                <a:solidFill>
                  <a:srgbClr val="000001"/>
                </a:solidFill>
                <a:latin typeface="Times New Roman"/>
                <a:cs typeface="Times New Roman"/>
              </a:rPr>
              <a:t>Add your information, graphs and images to this section.</a:t>
            </a:r>
          </a:p>
          <a:p>
            <a:pPr algn="just"/>
            <a:endParaRPr lang="en-US" sz="3600" dirty="0"/>
          </a:p>
        </p:txBody>
      </p:sp>
      <p:pic>
        <p:nvPicPr>
          <p:cNvPr id="49" name="Picture 48">
            <a:extLst>
              <a:ext uri="{FF2B5EF4-FFF2-40B4-BE49-F238E27FC236}">
                <a16:creationId xmlns:a16="http://schemas.microsoft.com/office/drawing/2014/main" id="{8F0F4A2D-1F84-A40D-E500-4A00A96CF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2171" y="32856699"/>
            <a:ext cx="4408010" cy="4408010"/>
          </a:xfrm>
          <a:prstGeom prst="rect">
            <a:avLst/>
          </a:prstGeom>
        </p:spPr>
      </p:pic>
      <p:pic>
        <p:nvPicPr>
          <p:cNvPr id="51" name="Picture 50">
            <a:extLst>
              <a:ext uri="{FF2B5EF4-FFF2-40B4-BE49-F238E27FC236}">
                <a16:creationId xmlns:a16="http://schemas.microsoft.com/office/drawing/2014/main" id="{5F5C34D3-053B-F965-0E61-08DEDEC6E4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7046" y="32856699"/>
            <a:ext cx="3652094" cy="4239532"/>
          </a:xfrm>
          <a:prstGeom prst="rect">
            <a:avLst/>
          </a:prstGeom>
        </p:spPr>
      </p:pic>
      <p:sp>
        <p:nvSpPr>
          <p:cNvPr id="52" name="TextBox 51">
            <a:extLst>
              <a:ext uri="{FF2B5EF4-FFF2-40B4-BE49-F238E27FC236}">
                <a16:creationId xmlns:a16="http://schemas.microsoft.com/office/drawing/2014/main" id="{4D02F39F-C5EE-A2F0-8E54-82EA170E80D5}"/>
              </a:ext>
            </a:extLst>
          </p:cNvPr>
          <p:cNvSpPr txBox="1"/>
          <p:nvPr/>
        </p:nvSpPr>
        <p:spPr>
          <a:xfrm>
            <a:off x="1320800" y="37490400"/>
            <a:ext cx="10382410" cy="1077218"/>
          </a:xfrm>
          <a:prstGeom prst="rect">
            <a:avLst/>
          </a:prstGeom>
          <a:noFill/>
        </p:spPr>
        <p:txBody>
          <a:bodyPr wrap="square" rtlCol="0">
            <a:spAutoFit/>
          </a:bodyPr>
          <a:lstStyle/>
          <a:p>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a:p>
            <a:endParaRPr lang="en-US" sz="3200" dirty="0"/>
          </a:p>
        </p:txBody>
      </p:sp>
      <p:sp>
        <p:nvSpPr>
          <p:cNvPr id="53" name="TextBox 52">
            <a:extLst>
              <a:ext uri="{FF2B5EF4-FFF2-40B4-BE49-F238E27FC236}">
                <a16:creationId xmlns:a16="http://schemas.microsoft.com/office/drawing/2014/main" id="{FD8204D7-55D8-86B7-7B83-A7B3BE60B9F8}"/>
              </a:ext>
            </a:extLst>
          </p:cNvPr>
          <p:cNvSpPr txBox="1"/>
          <p:nvPr/>
        </p:nvSpPr>
        <p:spPr>
          <a:xfrm>
            <a:off x="1320800" y="38567618"/>
            <a:ext cx="10382410" cy="3970318"/>
          </a:xfrm>
          <a:prstGeom prst="rect">
            <a:avLst/>
          </a:prstGeom>
          <a:noFill/>
        </p:spPr>
        <p:txBody>
          <a:bodyPr wrap="square" rtlCol="0">
            <a:spAutoFit/>
          </a:bodyPr>
          <a:lstStyle/>
          <a:p>
            <a:pPr algn="justLow">
              <a:defRPr/>
            </a:pPr>
            <a:r>
              <a:rPr lang="en-US" sz="3600" b="1" dirty="0">
                <a:solidFill>
                  <a:srgbClr val="C00000"/>
                </a:solidFill>
                <a:latin typeface="Times New Roman" panose="02020603050405020304" pitchFamily="18" charset="0"/>
                <a:cs typeface="Times New Roman" panose="02020603050405020304" pitchFamily="18" charset="0"/>
              </a:rPr>
              <a:t>Some help:</a:t>
            </a:r>
          </a:p>
          <a:p>
            <a:pPr marL="685800" indent="-685800" algn="justLow">
              <a:buFont typeface="Arial" panose="020B0604020202020204" pitchFamily="34" charset="0"/>
              <a:buChar char="•"/>
              <a:defRPr/>
            </a:pPr>
            <a:r>
              <a:rPr lang="en-US" sz="3600" b="1" dirty="0">
                <a:latin typeface="Times New Roman" panose="02020603050405020304" pitchFamily="18" charset="0"/>
                <a:cs typeface="Times New Roman" panose="02020603050405020304" pitchFamily="18" charset="0"/>
              </a:rPr>
              <a:t>Minimum text size: </a:t>
            </a:r>
            <a:r>
              <a:rPr lang="en-US" sz="3600" dirty="0">
                <a:latin typeface="Times New Roman" panose="02020603050405020304" pitchFamily="18" charset="0"/>
                <a:cs typeface="Times New Roman" panose="02020603050405020304" pitchFamily="18" charset="0"/>
              </a:rPr>
              <a:t>32</a:t>
            </a:r>
          </a:p>
          <a:p>
            <a:pPr marL="685800" indent="-685800" algn="justLow">
              <a:buFont typeface="Arial" panose="020B0604020202020204" pitchFamily="34" charset="0"/>
              <a:buChar char="•"/>
              <a:defRPr/>
            </a:pPr>
            <a:r>
              <a:rPr lang="en-US" sz="3600" b="1" dirty="0">
                <a:latin typeface="Times New Roman" panose="02020603050405020304" pitchFamily="18" charset="0"/>
                <a:cs typeface="Times New Roman" panose="02020603050405020304" pitchFamily="18" charset="0"/>
              </a:rPr>
              <a:t>Best font size: </a:t>
            </a:r>
            <a:r>
              <a:rPr lang="en-US" sz="3600" dirty="0">
                <a:latin typeface="Times New Roman" panose="02020603050405020304" pitchFamily="18" charset="0"/>
                <a:cs typeface="Times New Roman" panose="02020603050405020304" pitchFamily="18" charset="0"/>
              </a:rPr>
              <a:t>more than 36</a:t>
            </a:r>
          </a:p>
          <a:p>
            <a:pPr marL="685800" indent="-685800" algn="justLow">
              <a:buFont typeface="Arial" panose="020B0604020202020204" pitchFamily="34" charset="0"/>
              <a:buChar char="•"/>
              <a:defRPr/>
            </a:pPr>
            <a:r>
              <a:rPr lang="en-US" sz="3600" dirty="0">
                <a:solidFill>
                  <a:srgbClr val="00B050"/>
                </a:solidFill>
                <a:latin typeface="Times New Roman" panose="02020603050405020304" pitchFamily="18" charset="0"/>
                <a:cs typeface="Times New Roman" panose="02020603050405020304" pitchFamily="18" charset="0"/>
              </a:rPr>
              <a:t>If you want your poster to be more professional,</a:t>
            </a:r>
          </a:p>
          <a:p>
            <a:pPr algn="justLow">
              <a:defRPr/>
            </a:pPr>
            <a:r>
              <a:rPr lang="en-US" sz="3600" dirty="0">
                <a:solidFill>
                  <a:srgbClr val="00B050"/>
                </a:solidFill>
                <a:latin typeface="Times New Roman" panose="02020603050405020304" pitchFamily="18" charset="0"/>
                <a:cs typeface="Times New Roman" panose="02020603050405020304" pitchFamily="18" charset="0"/>
              </a:rPr>
              <a:t>use less text and more images, graphs and colors in</a:t>
            </a:r>
          </a:p>
          <a:p>
            <a:pPr algn="justLow">
              <a:defRPr/>
            </a:pPr>
            <a:r>
              <a:rPr lang="en-US" sz="3600" dirty="0">
                <a:solidFill>
                  <a:srgbClr val="00B050"/>
                </a:solidFill>
                <a:latin typeface="Times New Roman" panose="02020603050405020304" pitchFamily="18" charset="0"/>
                <a:cs typeface="Times New Roman" panose="02020603050405020304" pitchFamily="18" charset="0"/>
              </a:rPr>
              <a:t>each part of your poster. It is your CREATIVITY!</a:t>
            </a:r>
          </a:p>
          <a:p>
            <a:endParaRPr lang="en-US" sz="3600" dirty="0"/>
          </a:p>
        </p:txBody>
      </p:sp>
      <p:sp>
        <p:nvSpPr>
          <p:cNvPr id="54" name="TextBox 53">
            <a:extLst>
              <a:ext uri="{FF2B5EF4-FFF2-40B4-BE49-F238E27FC236}">
                <a16:creationId xmlns:a16="http://schemas.microsoft.com/office/drawing/2014/main" id="{CDB4CF31-0EDF-6E64-8F0C-4360401245A2}"/>
              </a:ext>
            </a:extLst>
          </p:cNvPr>
          <p:cNvSpPr txBox="1"/>
          <p:nvPr/>
        </p:nvSpPr>
        <p:spPr>
          <a:xfrm>
            <a:off x="13897857" y="16636412"/>
            <a:ext cx="10583342" cy="4524315"/>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This section is one of the longest parts as it builds on the information that supports the objective and thesis. You can trim down the analysis to the most important parts. Use bullets to </a:t>
            </a:r>
            <a:r>
              <a:rPr lang="en-US" sz="3600" dirty="0" err="1">
                <a:solidFill>
                  <a:srgbClr val="000001"/>
                </a:solidFill>
                <a:latin typeface="Times New Roman"/>
                <a:ea typeface="Times New Roman"/>
                <a:cs typeface="Times New Roman"/>
                <a:sym typeface="Times New Roman"/>
              </a:rPr>
              <a:t>emphasise</a:t>
            </a:r>
            <a:r>
              <a:rPr lang="en-US" sz="3600" dirty="0">
                <a:solidFill>
                  <a:srgbClr val="000001"/>
                </a:solidFill>
                <a:latin typeface="Times New Roman"/>
                <a:ea typeface="Times New Roman"/>
                <a:cs typeface="Times New Roman"/>
                <a:sym typeface="Times New Roman"/>
              </a:rPr>
              <a:t> points. Include key graphs, tables, images, ... that show a visual analysis of the data. </a:t>
            </a:r>
            <a:r>
              <a:rPr lang="en-US" sz="3600" dirty="0">
                <a:solidFill>
                  <a:srgbClr val="000001"/>
                </a:solidFill>
                <a:latin typeface="Times New Roman"/>
                <a:cs typeface="Times New Roman"/>
              </a:rPr>
              <a:t>Add your information, graphs and images to this section.</a:t>
            </a:r>
          </a:p>
          <a:p>
            <a:pPr algn="just"/>
            <a:endParaRPr lang="en-US" sz="3600" dirty="0"/>
          </a:p>
        </p:txBody>
      </p:sp>
      <p:pic>
        <p:nvPicPr>
          <p:cNvPr id="56" name="Picture 55">
            <a:extLst>
              <a:ext uri="{FF2B5EF4-FFF2-40B4-BE49-F238E27FC236}">
                <a16:creationId xmlns:a16="http://schemas.microsoft.com/office/drawing/2014/main" id="{40623017-6B8C-82F3-94E6-A539F9C1F9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979673" y="20375153"/>
            <a:ext cx="6677127" cy="4907735"/>
          </a:xfrm>
          <a:prstGeom prst="rect">
            <a:avLst/>
          </a:prstGeom>
        </p:spPr>
      </p:pic>
      <p:sp>
        <p:nvSpPr>
          <p:cNvPr id="57" name="TextBox 56">
            <a:extLst>
              <a:ext uri="{FF2B5EF4-FFF2-40B4-BE49-F238E27FC236}">
                <a16:creationId xmlns:a16="http://schemas.microsoft.com/office/drawing/2014/main" id="{F2DE2C50-4437-ECA6-FF92-C327F85F6DA1}"/>
              </a:ext>
            </a:extLst>
          </p:cNvPr>
          <p:cNvSpPr txBox="1"/>
          <p:nvPr/>
        </p:nvSpPr>
        <p:spPr>
          <a:xfrm>
            <a:off x="14276595" y="25508495"/>
            <a:ext cx="10204604" cy="1754326"/>
          </a:xfrm>
          <a:prstGeom prst="rect">
            <a:avLst/>
          </a:prstGeom>
          <a:noFill/>
          <a:ln>
            <a:solidFill>
              <a:srgbClr val="7030A0"/>
            </a:solidFill>
          </a:ln>
        </p:spPr>
        <p:txBody>
          <a:bodyPr wrap="square" rtlCol="0">
            <a:spAutoFit/>
          </a:bodyPr>
          <a:lstStyle/>
          <a:p>
            <a:r>
              <a:rPr lang="en-US" sz="3600" dirty="0">
                <a:solidFill>
                  <a:srgbClr val="000001"/>
                </a:solidFill>
                <a:latin typeface="Times New Roman" panose="02020603050405020304" pitchFamily="18" charset="0"/>
                <a:ea typeface="Open Sauce"/>
                <a:cs typeface="Times New Roman" panose="02020603050405020304" pitchFamily="18" charset="0"/>
                <a:sym typeface="Open Sauce"/>
              </a:rPr>
              <a:t>Use graphs to show </a:t>
            </a:r>
            <a:r>
              <a:rPr lang="en-US" sz="3600" dirty="0" err="1">
                <a:solidFill>
                  <a:srgbClr val="000001"/>
                </a:solidFill>
                <a:latin typeface="Times New Roman" panose="02020603050405020304" pitchFamily="18" charset="0"/>
                <a:ea typeface="Open Sauce"/>
                <a:cs typeface="Times New Roman" panose="02020603050405020304" pitchFamily="18" charset="0"/>
                <a:sym typeface="Open Sauce"/>
              </a:rPr>
              <a:t>visualizsation</a:t>
            </a:r>
            <a:r>
              <a:rPr lang="en-US" sz="3600" dirty="0">
                <a:solidFill>
                  <a:srgbClr val="000001"/>
                </a:solidFill>
                <a:latin typeface="Times New Roman" panose="02020603050405020304" pitchFamily="18" charset="0"/>
                <a:ea typeface="Open Sauce"/>
                <a:cs typeface="Times New Roman" panose="02020603050405020304" pitchFamily="18" charset="0"/>
                <a:sym typeface="Open Sauce"/>
              </a:rPr>
              <a:t> of your data's analysis.</a:t>
            </a:r>
          </a:p>
          <a:p>
            <a:endParaRPr lang="en-US" sz="3600" dirty="0"/>
          </a:p>
        </p:txBody>
      </p:sp>
      <p:sp>
        <p:nvSpPr>
          <p:cNvPr id="58" name="TextBox 57">
            <a:extLst>
              <a:ext uri="{FF2B5EF4-FFF2-40B4-BE49-F238E27FC236}">
                <a16:creationId xmlns:a16="http://schemas.microsoft.com/office/drawing/2014/main" id="{61628EDB-04BB-B1B4-0D80-BEE47AD8E9E1}"/>
              </a:ext>
            </a:extLst>
          </p:cNvPr>
          <p:cNvSpPr txBox="1"/>
          <p:nvPr/>
        </p:nvSpPr>
        <p:spPr>
          <a:xfrm>
            <a:off x="14046565" y="29036421"/>
            <a:ext cx="10097880" cy="2862322"/>
          </a:xfrm>
          <a:prstGeom prst="rect">
            <a:avLst/>
          </a:prstGeom>
          <a:noFill/>
        </p:spPr>
        <p:txBody>
          <a:bodyPr wrap="square" rtlCol="0">
            <a:spAutoFit/>
          </a:bodyPr>
          <a:lstStyle/>
          <a:p>
            <a:pPr algn="just"/>
            <a:r>
              <a:rPr lang="en-US" sz="3600" dirty="0">
                <a:solidFill>
                  <a:srgbClr val="000001"/>
                </a:solidFill>
                <a:latin typeface="Times New Roman"/>
                <a:ea typeface="Times New Roman"/>
                <a:cs typeface="Times New Roman"/>
                <a:sym typeface="Times New Roman"/>
              </a:rPr>
              <a:t>Present two to three key findings. You can also add a brief explanation or narrative to these. </a:t>
            </a:r>
          </a:p>
          <a:p>
            <a:pPr algn="just"/>
            <a:r>
              <a:rPr lang="en-US" sz="3600" dirty="0">
                <a:solidFill>
                  <a:srgbClr val="000001"/>
                </a:solidFill>
                <a:latin typeface="Times New Roman"/>
                <a:ea typeface="Times New Roman"/>
                <a:cs typeface="Times New Roman"/>
                <a:sym typeface="Times New Roman"/>
              </a:rPr>
              <a:t>These findings can be actionable items that can lead to implementation, or further study.</a:t>
            </a:r>
          </a:p>
          <a:p>
            <a:pPr algn="just"/>
            <a:endParaRPr lang="en-US" sz="3600" dirty="0"/>
          </a:p>
        </p:txBody>
      </p:sp>
      <p:pic>
        <p:nvPicPr>
          <p:cNvPr id="60" name="Picture 59">
            <a:extLst>
              <a:ext uri="{FF2B5EF4-FFF2-40B4-BE49-F238E27FC236}">
                <a16:creationId xmlns:a16="http://schemas.microsoft.com/office/drawing/2014/main" id="{D40E2E79-8CFD-2B57-1EC8-A1CC71C784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979673" y="31412102"/>
            <a:ext cx="6136049" cy="6078298"/>
          </a:xfrm>
          <a:prstGeom prst="rect">
            <a:avLst/>
          </a:prstGeom>
        </p:spPr>
      </p:pic>
      <p:sp>
        <p:nvSpPr>
          <p:cNvPr id="61" name="TextBox 60">
            <a:extLst>
              <a:ext uri="{FF2B5EF4-FFF2-40B4-BE49-F238E27FC236}">
                <a16:creationId xmlns:a16="http://schemas.microsoft.com/office/drawing/2014/main" id="{08828A86-41C6-83B1-15AB-89BC901B90C8}"/>
              </a:ext>
            </a:extLst>
          </p:cNvPr>
          <p:cNvSpPr txBox="1"/>
          <p:nvPr/>
        </p:nvSpPr>
        <p:spPr>
          <a:xfrm>
            <a:off x="14320476" y="39866081"/>
            <a:ext cx="10053999" cy="1754326"/>
          </a:xfrm>
          <a:prstGeom prst="rect">
            <a:avLst/>
          </a:prstGeom>
          <a:noFill/>
        </p:spPr>
        <p:txBody>
          <a:bodyPr wrap="square" rtlCol="0">
            <a:spAutoFit/>
          </a:bodyPr>
          <a:lstStyle/>
          <a:p>
            <a:r>
              <a:rPr lang="en-US" sz="3600" dirty="0">
                <a:solidFill>
                  <a:srgbClr val="000001"/>
                </a:solidFill>
                <a:latin typeface="Times New Roman"/>
                <a:ea typeface="Times New Roman"/>
                <a:cs typeface="Times New Roman"/>
                <a:sym typeface="Times New Roman"/>
              </a:rPr>
              <a:t>References can take up a lot of space, so cite only the key references used in the study.</a:t>
            </a:r>
          </a:p>
          <a:p>
            <a:endParaRPr lang="en-US" sz="3600" dirty="0"/>
          </a:p>
        </p:txBody>
      </p:sp>
      <p:sp>
        <p:nvSpPr>
          <p:cNvPr id="3" name="AutoShape 4">
            <a:extLst>
              <a:ext uri="{FF2B5EF4-FFF2-40B4-BE49-F238E27FC236}">
                <a16:creationId xmlns:a16="http://schemas.microsoft.com/office/drawing/2014/main" id="{4B53B631-31F2-DEE1-4E24-C1ACEEF36A4A}"/>
              </a:ext>
            </a:extLst>
          </p:cNvPr>
          <p:cNvSpPr>
            <a:spLocks noChangeArrowheads="1"/>
          </p:cNvSpPr>
          <p:nvPr/>
        </p:nvSpPr>
        <p:spPr bwMode="auto">
          <a:xfrm>
            <a:off x="20740531" y="8844852"/>
            <a:ext cx="3633944" cy="1214795"/>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000" dirty="0">
                <a:solidFill>
                  <a:schemeClr val="tx1"/>
                </a:solidFill>
                <a:cs typeface="B Nazanin" panose="00000400000000000000" pitchFamily="2" charset="-78"/>
              </a:rPr>
              <a:t>Code:</a:t>
            </a:r>
            <a:endParaRPr lang="fa-IR" sz="400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717600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729</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Aptos Display</vt:lpstr>
      <vt:lpstr>Arial</vt:lpstr>
      <vt:lpstr>B Nazanin</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rahele fereidonnejad</dc:creator>
  <cp:lastModifiedBy>rahele fereidonnejad</cp:lastModifiedBy>
  <cp:revision>7</cp:revision>
  <dcterms:created xsi:type="dcterms:W3CDTF">2026-08-13T10:52:29Z</dcterms:created>
  <dcterms:modified xsi:type="dcterms:W3CDTF">2026-10-17T07:34:44Z</dcterms:modified>
</cp:coreProperties>
</file>